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sldIdLst>
    <p:sldId id="256" r:id="rId5"/>
    <p:sldId id="257" r:id="rId6"/>
    <p:sldId id="258" r:id="rId7"/>
    <p:sldId id="259" r:id="rId8"/>
    <p:sldId id="271" r:id="rId9"/>
    <p:sldId id="272" r:id="rId10"/>
    <p:sldId id="273" r:id="rId11"/>
    <p:sldId id="309" r:id="rId12"/>
    <p:sldId id="301" r:id="rId13"/>
    <p:sldId id="311" r:id="rId14"/>
    <p:sldId id="310" r:id="rId15"/>
    <p:sldId id="305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4" r:id="rId28"/>
    <p:sldId id="312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04DB2532-0258-4407-9A60-04EA66249572}"/>
    <pc:docChg chg="custSel addSld delSld modSld sldOrd modMainMaster">
      <pc:chgData name="Ellsworth, Tricia" userId="01d6a956-2361-406b-8257-931c99b3a1b5" providerId="ADAL" clId="{04DB2532-0258-4407-9A60-04EA66249572}" dt="2023-01-19T20:46:04.858" v="2401"/>
      <pc:docMkLst>
        <pc:docMk/>
      </pc:docMkLst>
      <pc:sldChg chg="addSp modSp modAnim">
        <pc:chgData name="Ellsworth, Tricia" userId="01d6a956-2361-406b-8257-931c99b3a1b5" providerId="ADAL" clId="{04DB2532-0258-4407-9A60-04EA66249572}" dt="2023-01-18T18:28:24.960" v="2154"/>
        <pc:sldMkLst>
          <pc:docMk/>
          <pc:sldMk cId="4242292955" sldId="256"/>
        </pc:sldMkLst>
        <pc:spChg chg="mod">
          <ac:chgData name="Ellsworth, Tricia" userId="01d6a956-2361-406b-8257-931c99b3a1b5" providerId="ADAL" clId="{04DB2532-0258-4407-9A60-04EA66249572}" dt="2023-01-18T14:30:10.550" v="18" actId="5793"/>
          <ac:spMkLst>
            <pc:docMk/>
            <pc:sldMk cId="4242292955" sldId="256"/>
            <ac:spMk id="2" creationId="{20D580E2-D04D-4EB7-8E57-B8EAD5F71E6F}"/>
          </ac:spMkLst>
        </pc:spChg>
        <pc:picChg chg="add mod">
          <ac:chgData name="Ellsworth, Tricia" userId="01d6a956-2361-406b-8257-931c99b3a1b5" providerId="ADAL" clId="{04DB2532-0258-4407-9A60-04EA66249572}" dt="2023-01-18T18:28:13.339" v="2153" actId="1076"/>
          <ac:picMkLst>
            <pc:docMk/>
            <pc:sldMk cId="4242292955" sldId="256"/>
            <ac:picMk id="4" creationId="{10332043-D14A-481E-8727-A5E41A855964}"/>
          </ac:picMkLst>
        </pc:picChg>
      </pc:sldChg>
      <pc:sldChg chg="addSp modSp add modAnim">
        <pc:chgData name="Ellsworth, Tricia" userId="01d6a956-2361-406b-8257-931c99b3a1b5" providerId="ADAL" clId="{04DB2532-0258-4407-9A60-04EA66249572}" dt="2023-01-18T19:10:17.691" v="2167"/>
        <pc:sldMkLst>
          <pc:docMk/>
          <pc:sldMk cId="1315867395" sldId="257"/>
        </pc:sldMkLst>
        <pc:spChg chg="mod">
          <ac:chgData name="Ellsworth, Tricia" userId="01d6a956-2361-406b-8257-931c99b3a1b5" providerId="ADAL" clId="{04DB2532-0258-4407-9A60-04EA66249572}" dt="2023-01-18T14:30:28.352" v="109" actId="20577"/>
          <ac:spMkLst>
            <pc:docMk/>
            <pc:sldMk cId="1315867395" sldId="257"/>
            <ac:spMk id="2" creationId="{AF9E06DE-6EC4-424A-BCFC-C6825D7DE4D2}"/>
          </ac:spMkLst>
        </pc:spChg>
        <pc:spChg chg="mod">
          <ac:chgData name="Ellsworth, Tricia" userId="01d6a956-2361-406b-8257-931c99b3a1b5" providerId="ADAL" clId="{04DB2532-0258-4407-9A60-04EA66249572}" dt="2023-01-18T14:30:36.103" v="141" actId="20577"/>
          <ac:spMkLst>
            <pc:docMk/>
            <pc:sldMk cId="1315867395" sldId="257"/>
            <ac:spMk id="3" creationId="{C947DB4D-84FC-42E0-A02E-7191FB26284E}"/>
          </ac:spMkLst>
        </pc:spChg>
        <pc:picChg chg="add mod">
          <ac:chgData name="Ellsworth, Tricia" userId="01d6a956-2361-406b-8257-931c99b3a1b5" providerId="ADAL" clId="{04DB2532-0258-4407-9A60-04EA66249572}" dt="2023-01-18T19:10:10.153" v="2165" actId="1037"/>
          <ac:picMkLst>
            <pc:docMk/>
            <pc:sldMk cId="1315867395" sldId="257"/>
            <ac:picMk id="4" creationId="{2E7892F9-9AF1-4DEC-9450-B68A5675DB89}"/>
          </ac:picMkLst>
        </pc:picChg>
      </pc:sldChg>
      <pc:sldChg chg="addSp modSp add modAnim">
        <pc:chgData name="Ellsworth, Tricia" userId="01d6a956-2361-406b-8257-931c99b3a1b5" providerId="ADAL" clId="{04DB2532-0258-4407-9A60-04EA66249572}" dt="2023-01-18T20:22:38.904" v="2271"/>
        <pc:sldMkLst>
          <pc:docMk/>
          <pc:sldMk cId="2112623136" sldId="258"/>
        </pc:sldMkLst>
        <pc:spChg chg="mod">
          <ac:chgData name="Ellsworth, Tricia" userId="01d6a956-2361-406b-8257-931c99b3a1b5" providerId="ADAL" clId="{04DB2532-0258-4407-9A60-04EA66249572}" dt="2023-01-18T14:30:56.226" v="235" actId="27636"/>
          <ac:spMkLst>
            <pc:docMk/>
            <pc:sldMk cId="2112623136" sldId="258"/>
            <ac:spMk id="2" creationId="{9E9FBBBB-C088-4E04-B82E-A5F3D3E5E8E8}"/>
          </ac:spMkLst>
        </pc:spChg>
        <pc:spChg chg="mod">
          <ac:chgData name="Ellsworth, Tricia" userId="01d6a956-2361-406b-8257-931c99b3a1b5" providerId="ADAL" clId="{04DB2532-0258-4407-9A60-04EA66249572}" dt="2023-01-18T14:31:02.301" v="236"/>
          <ac:spMkLst>
            <pc:docMk/>
            <pc:sldMk cId="2112623136" sldId="258"/>
            <ac:spMk id="3" creationId="{1F141F95-A249-4F41-9D0F-07699A8A1DAD}"/>
          </ac:spMkLst>
        </pc:spChg>
        <pc:picChg chg="add">
          <ac:chgData name="Ellsworth, Tricia" userId="01d6a956-2361-406b-8257-931c99b3a1b5" providerId="ADAL" clId="{04DB2532-0258-4407-9A60-04EA66249572}" dt="2023-01-18T20:22:38.904" v="2271"/>
          <ac:picMkLst>
            <pc:docMk/>
            <pc:sldMk cId="2112623136" sldId="258"/>
            <ac:picMk id="4" creationId="{AA5E1AC6-59D4-48A0-AF3A-D7B764FC4827}"/>
          </ac:picMkLst>
        </pc:picChg>
      </pc:sldChg>
      <pc:sldChg chg="addSp modSp add modAnim">
        <pc:chgData name="Ellsworth, Tricia" userId="01d6a956-2361-406b-8257-931c99b3a1b5" providerId="ADAL" clId="{04DB2532-0258-4407-9A60-04EA66249572}" dt="2023-01-18T20:22:40.005" v="2272"/>
        <pc:sldMkLst>
          <pc:docMk/>
          <pc:sldMk cId="3962539393" sldId="259"/>
        </pc:sldMkLst>
        <pc:spChg chg="mod">
          <ac:chgData name="Ellsworth, Tricia" userId="01d6a956-2361-406b-8257-931c99b3a1b5" providerId="ADAL" clId="{04DB2532-0258-4407-9A60-04EA66249572}" dt="2023-01-18T18:19:24.668" v="2119" actId="20577"/>
          <ac:spMkLst>
            <pc:docMk/>
            <pc:sldMk cId="3962539393" sldId="259"/>
            <ac:spMk id="2" creationId="{53873CEE-8A8D-4965-B921-C85BACC0BC1D}"/>
          </ac:spMkLst>
        </pc:spChg>
        <pc:spChg chg="mod">
          <ac:chgData name="Ellsworth, Tricia" userId="01d6a956-2361-406b-8257-931c99b3a1b5" providerId="ADAL" clId="{04DB2532-0258-4407-9A60-04EA66249572}" dt="2023-01-18T14:31:19.569" v="314"/>
          <ac:spMkLst>
            <pc:docMk/>
            <pc:sldMk cId="3962539393" sldId="259"/>
            <ac:spMk id="3" creationId="{319CCCBE-1809-428E-BCAB-9C8AB0D75A89}"/>
          </ac:spMkLst>
        </pc:spChg>
        <pc:picChg chg="add">
          <ac:chgData name="Ellsworth, Tricia" userId="01d6a956-2361-406b-8257-931c99b3a1b5" providerId="ADAL" clId="{04DB2532-0258-4407-9A60-04EA66249572}" dt="2023-01-18T20:22:40.005" v="2272"/>
          <ac:picMkLst>
            <pc:docMk/>
            <pc:sldMk cId="3962539393" sldId="259"/>
            <ac:picMk id="4" creationId="{0F066284-F12F-4295-8B99-B8ED129EA82F}"/>
          </ac:picMkLst>
        </pc:picChg>
      </pc:sldChg>
      <pc:sldChg chg="addSp modSp add modAnim">
        <pc:chgData name="Ellsworth, Tricia" userId="01d6a956-2361-406b-8257-931c99b3a1b5" providerId="ADAL" clId="{04DB2532-0258-4407-9A60-04EA66249572}" dt="2023-01-18T20:22:51.193" v="2281"/>
        <pc:sldMkLst>
          <pc:docMk/>
          <pc:sldMk cId="1302388493" sldId="260"/>
        </pc:sldMkLst>
        <pc:spChg chg="mod">
          <ac:chgData name="Ellsworth, Tricia" userId="01d6a956-2361-406b-8257-931c99b3a1b5" providerId="ADAL" clId="{04DB2532-0258-4407-9A60-04EA66249572}" dt="2023-01-18T14:31:41.061" v="394" actId="20577"/>
          <ac:spMkLst>
            <pc:docMk/>
            <pc:sldMk cId="1302388493" sldId="260"/>
            <ac:spMk id="2" creationId="{D5F84F2B-76EA-4C20-B4DD-871A4D86773F}"/>
          </ac:spMkLst>
        </pc:spChg>
        <pc:spChg chg="mod">
          <ac:chgData name="Ellsworth, Tricia" userId="01d6a956-2361-406b-8257-931c99b3a1b5" providerId="ADAL" clId="{04DB2532-0258-4407-9A60-04EA66249572}" dt="2023-01-18T14:31:55.732" v="434" actId="5793"/>
          <ac:spMkLst>
            <pc:docMk/>
            <pc:sldMk cId="1302388493" sldId="260"/>
            <ac:spMk id="3" creationId="{D947A4BE-BD49-4A3C-9D2B-ABAC0CC55DE5}"/>
          </ac:spMkLst>
        </pc:spChg>
        <pc:picChg chg="add">
          <ac:chgData name="Ellsworth, Tricia" userId="01d6a956-2361-406b-8257-931c99b3a1b5" providerId="ADAL" clId="{04DB2532-0258-4407-9A60-04EA66249572}" dt="2023-01-18T20:22:51.193" v="2281"/>
          <ac:picMkLst>
            <pc:docMk/>
            <pc:sldMk cId="1302388493" sldId="260"/>
            <ac:picMk id="4" creationId="{718D3825-5FA4-46D5-B68B-6BD1A6043A6C}"/>
          </ac:picMkLst>
        </pc:picChg>
      </pc:sldChg>
      <pc:sldChg chg="addSp modSp add modAnim">
        <pc:chgData name="Ellsworth, Tricia" userId="01d6a956-2361-406b-8257-931c99b3a1b5" providerId="ADAL" clId="{04DB2532-0258-4407-9A60-04EA66249572}" dt="2023-01-18T20:22:52.491" v="2282"/>
        <pc:sldMkLst>
          <pc:docMk/>
          <pc:sldMk cId="346631032" sldId="261"/>
        </pc:sldMkLst>
        <pc:spChg chg="mod">
          <ac:chgData name="Ellsworth, Tricia" userId="01d6a956-2361-406b-8257-931c99b3a1b5" providerId="ADAL" clId="{04DB2532-0258-4407-9A60-04EA66249572}" dt="2023-01-18T18:26:36.215" v="2143" actId="27636"/>
          <ac:spMkLst>
            <pc:docMk/>
            <pc:sldMk cId="346631032" sldId="261"/>
            <ac:spMk id="2" creationId="{D800D929-4A66-44C3-AF91-89438DBDE895}"/>
          </ac:spMkLst>
        </pc:spChg>
        <pc:spChg chg="mod">
          <ac:chgData name="Ellsworth, Tricia" userId="01d6a956-2361-406b-8257-931c99b3a1b5" providerId="ADAL" clId="{04DB2532-0258-4407-9A60-04EA66249572}" dt="2023-01-18T14:32:20.450" v="565" actId="20577"/>
          <ac:spMkLst>
            <pc:docMk/>
            <pc:sldMk cId="346631032" sldId="261"/>
            <ac:spMk id="3" creationId="{DDC6D454-3C01-4E21-8C54-1507CA5BB42C}"/>
          </ac:spMkLst>
        </pc:spChg>
        <pc:picChg chg="add">
          <ac:chgData name="Ellsworth, Tricia" userId="01d6a956-2361-406b-8257-931c99b3a1b5" providerId="ADAL" clId="{04DB2532-0258-4407-9A60-04EA66249572}" dt="2023-01-18T20:22:52.491" v="2282"/>
          <ac:picMkLst>
            <pc:docMk/>
            <pc:sldMk cId="346631032" sldId="261"/>
            <ac:picMk id="4" creationId="{86015FAC-1D67-4685-8862-CF420B989E57}"/>
          </ac:picMkLst>
        </pc:picChg>
      </pc:sldChg>
      <pc:sldChg chg="addSp modSp add modAnim">
        <pc:chgData name="Ellsworth, Tricia" userId="01d6a956-2361-406b-8257-931c99b3a1b5" providerId="ADAL" clId="{04DB2532-0258-4407-9A60-04EA66249572}" dt="2023-01-18T20:22:53.938" v="2283"/>
        <pc:sldMkLst>
          <pc:docMk/>
          <pc:sldMk cId="1865315690" sldId="262"/>
        </pc:sldMkLst>
        <pc:spChg chg="mod">
          <ac:chgData name="Ellsworth, Tricia" userId="01d6a956-2361-406b-8257-931c99b3a1b5" providerId="ADAL" clId="{04DB2532-0258-4407-9A60-04EA66249572}" dt="2023-01-18T14:32:33.859" v="615" actId="20577"/>
          <ac:spMkLst>
            <pc:docMk/>
            <pc:sldMk cId="1865315690" sldId="262"/>
            <ac:spMk id="2" creationId="{328CE6E8-99EA-4D48-B05E-0B3DCE75425B}"/>
          </ac:spMkLst>
        </pc:spChg>
        <pc:spChg chg="mod">
          <ac:chgData name="Ellsworth, Tricia" userId="01d6a956-2361-406b-8257-931c99b3a1b5" providerId="ADAL" clId="{04DB2532-0258-4407-9A60-04EA66249572}" dt="2023-01-18T14:32:42.676" v="651" actId="5793"/>
          <ac:spMkLst>
            <pc:docMk/>
            <pc:sldMk cId="1865315690" sldId="262"/>
            <ac:spMk id="3" creationId="{746717CB-FF1F-412F-AA86-604766F07C77}"/>
          </ac:spMkLst>
        </pc:spChg>
        <pc:picChg chg="add">
          <ac:chgData name="Ellsworth, Tricia" userId="01d6a956-2361-406b-8257-931c99b3a1b5" providerId="ADAL" clId="{04DB2532-0258-4407-9A60-04EA66249572}" dt="2023-01-18T20:22:53.938" v="2283"/>
          <ac:picMkLst>
            <pc:docMk/>
            <pc:sldMk cId="1865315690" sldId="262"/>
            <ac:picMk id="4" creationId="{0B422AA1-B01F-4233-9DEC-7BF9F0FCF847}"/>
          </ac:picMkLst>
        </pc:picChg>
      </pc:sldChg>
      <pc:sldChg chg="addSp modSp add modAnim">
        <pc:chgData name="Ellsworth, Tricia" userId="01d6a956-2361-406b-8257-931c99b3a1b5" providerId="ADAL" clId="{04DB2532-0258-4407-9A60-04EA66249572}" dt="2023-01-18T20:22:55.141" v="2284"/>
        <pc:sldMkLst>
          <pc:docMk/>
          <pc:sldMk cId="2602335887" sldId="263"/>
        </pc:sldMkLst>
        <pc:spChg chg="mod">
          <ac:chgData name="Ellsworth, Tricia" userId="01d6a956-2361-406b-8257-931c99b3a1b5" providerId="ADAL" clId="{04DB2532-0258-4407-9A60-04EA66249572}" dt="2023-01-18T19:16:41.800" v="2186" actId="14100"/>
          <ac:spMkLst>
            <pc:docMk/>
            <pc:sldMk cId="2602335887" sldId="263"/>
            <ac:spMk id="2" creationId="{4550DA9A-94C8-4A7B-B3A3-6EC14D996D71}"/>
          </ac:spMkLst>
        </pc:spChg>
        <pc:spChg chg="mod">
          <ac:chgData name="Ellsworth, Tricia" userId="01d6a956-2361-406b-8257-931c99b3a1b5" providerId="ADAL" clId="{04DB2532-0258-4407-9A60-04EA66249572}" dt="2023-01-18T19:16:43.915" v="2187" actId="1076"/>
          <ac:spMkLst>
            <pc:docMk/>
            <pc:sldMk cId="2602335887" sldId="263"/>
            <ac:spMk id="3" creationId="{735F7B14-36AD-4ACC-AF01-E16AF5E52B03}"/>
          </ac:spMkLst>
        </pc:spChg>
        <pc:picChg chg="add">
          <ac:chgData name="Ellsworth, Tricia" userId="01d6a956-2361-406b-8257-931c99b3a1b5" providerId="ADAL" clId="{04DB2532-0258-4407-9A60-04EA66249572}" dt="2023-01-18T20:22:55.141" v="2284"/>
          <ac:picMkLst>
            <pc:docMk/>
            <pc:sldMk cId="2602335887" sldId="263"/>
            <ac:picMk id="4" creationId="{97CF81F3-7E53-4356-8405-F2DA12191051}"/>
          </ac:picMkLst>
        </pc:picChg>
      </pc:sldChg>
      <pc:sldChg chg="addSp modSp add modAnim">
        <pc:chgData name="Ellsworth, Tricia" userId="01d6a956-2361-406b-8257-931c99b3a1b5" providerId="ADAL" clId="{04DB2532-0258-4407-9A60-04EA66249572}" dt="2023-01-18T20:22:56.345" v="2285"/>
        <pc:sldMkLst>
          <pc:docMk/>
          <pc:sldMk cId="332238142" sldId="264"/>
        </pc:sldMkLst>
        <pc:spChg chg="mod">
          <ac:chgData name="Ellsworth, Tricia" userId="01d6a956-2361-406b-8257-931c99b3a1b5" providerId="ADAL" clId="{04DB2532-0258-4407-9A60-04EA66249572}" dt="2023-01-18T14:33:52.138" v="834" actId="20577"/>
          <ac:spMkLst>
            <pc:docMk/>
            <pc:sldMk cId="332238142" sldId="264"/>
            <ac:spMk id="2" creationId="{FC3BB80A-817C-4861-B8DA-44847741B873}"/>
          </ac:spMkLst>
        </pc:spChg>
        <pc:spChg chg="mod">
          <ac:chgData name="Ellsworth, Tricia" userId="01d6a956-2361-406b-8257-931c99b3a1b5" providerId="ADAL" clId="{04DB2532-0258-4407-9A60-04EA66249572}" dt="2023-01-18T14:33:58.455" v="850" actId="20577"/>
          <ac:spMkLst>
            <pc:docMk/>
            <pc:sldMk cId="332238142" sldId="264"/>
            <ac:spMk id="3" creationId="{F787A546-A220-47F9-A09E-26DA848B2222}"/>
          </ac:spMkLst>
        </pc:spChg>
        <pc:picChg chg="add">
          <ac:chgData name="Ellsworth, Tricia" userId="01d6a956-2361-406b-8257-931c99b3a1b5" providerId="ADAL" clId="{04DB2532-0258-4407-9A60-04EA66249572}" dt="2023-01-18T20:22:56.345" v="2285"/>
          <ac:picMkLst>
            <pc:docMk/>
            <pc:sldMk cId="332238142" sldId="264"/>
            <ac:picMk id="4" creationId="{A574D0F0-97D2-476E-B05D-F490273CD6B7}"/>
          </ac:picMkLst>
        </pc:picChg>
      </pc:sldChg>
      <pc:sldChg chg="addSp modSp add modAnim">
        <pc:chgData name="Ellsworth, Tricia" userId="01d6a956-2361-406b-8257-931c99b3a1b5" providerId="ADAL" clId="{04DB2532-0258-4407-9A60-04EA66249572}" dt="2023-01-18T20:22:57.613" v="2286"/>
        <pc:sldMkLst>
          <pc:docMk/>
          <pc:sldMk cId="4287315299" sldId="265"/>
        </pc:sldMkLst>
        <pc:spChg chg="mod">
          <ac:chgData name="Ellsworth, Tricia" userId="01d6a956-2361-406b-8257-931c99b3a1b5" providerId="ADAL" clId="{04DB2532-0258-4407-9A60-04EA66249572}" dt="2023-01-18T14:34:08.653" v="883" actId="20577"/>
          <ac:spMkLst>
            <pc:docMk/>
            <pc:sldMk cId="4287315299" sldId="265"/>
            <ac:spMk id="2" creationId="{94A1D83F-9ACF-4130-8584-A135FF4119DE}"/>
          </ac:spMkLst>
        </pc:spChg>
        <pc:spChg chg="mod">
          <ac:chgData name="Ellsworth, Tricia" userId="01d6a956-2361-406b-8257-931c99b3a1b5" providerId="ADAL" clId="{04DB2532-0258-4407-9A60-04EA66249572}" dt="2023-01-18T14:34:22.099" v="968" actId="20577"/>
          <ac:spMkLst>
            <pc:docMk/>
            <pc:sldMk cId="4287315299" sldId="265"/>
            <ac:spMk id="3" creationId="{1B92F6C7-862D-4072-AA19-0884D8DC4DAE}"/>
          </ac:spMkLst>
        </pc:spChg>
        <pc:picChg chg="add">
          <ac:chgData name="Ellsworth, Tricia" userId="01d6a956-2361-406b-8257-931c99b3a1b5" providerId="ADAL" clId="{04DB2532-0258-4407-9A60-04EA66249572}" dt="2023-01-18T20:22:57.613" v="2286"/>
          <ac:picMkLst>
            <pc:docMk/>
            <pc:sldMk cId="4287315299" sldId="265"/>
            <ac:picMk id="4" creationId="{20792813-7BB4-48F1-AB37-D16CDBA9698C}"/>
          </ac:picMkLst>
        </pc:picChg>
      </pc:sldChg>
      <pc:sldChg chg="addSp modSp add modAnim">
        <pc:chgData name="Ellsworth, Tricia" userId="01d6a956-2361-406b-8257-931c99b3a1b5" providerId="ADAL" clId="{04DB2532-0258-4407-9A60-04EA66249572}" dt="2023-01-18T20:22:58.801" v="2287"/>
        <pc:sldMkLst>
          <pc:docMk/>
          <pc:sldMk cId="4150790118" sldId="266"/>
        </pc:sldMkLst>
        <pc:spChg chg="mod">
          <ac:chgData name="Ellsworth, Tricia" userId="01d6a956-2361-406b-8257-931c99b3a1b5" providerId="ADAL" clId="{04DB2532-0258-4407-9A60-04EA66249572}" dt="2023-01-18T14:34:34.337" v="1037" actId="20577"/>
          <ac:spMkLst>
            <pc:docMk/>
            <pc:sldMk cId="4150790118" sldId="266"/>
            <ac:spMk id="2" creationId="{5170ED0A-CCF1-4BA5-8A58-1112B4DEF63F}"/>
          </ac:spMkLst>
        </pc:spChg>
        <pc:spChg chg="mod">
          <ac:chgData name="Ellsworth, Tricia" userId="01d6a956-2361-406b-8257-931c99b3a1b5" providerId="ADAL" clId="{04DB2532-0258-4407-9A60-04EA66249572}" dt="2023-01-18T14:34:42.682" v="1086" actId="20577"/>
          <ac:spMkLst>
            <pc:docMk/>
            <pc:sldMk cId="4150790118" sldId="266"/>
            <ac:spMk id="3" creationId="{A425A327-C14E-4AD3-A172-22F84A537855}"/>
          </ac:spMkLst>
        </pc:spChg>
        <pc:picChg chg="add">
          <ac:chgData name="Ellsworth, Tricia" userId="01d6a956-2361-406b-8257-931c99b3a1b5" providerId="ADAL" clId="{04DB2532-0258-4407-9A60-04EA66249572}" dt="2023-01-18T20:22:58.801" v="2287"/>
          <ac:picMkLst>
            <pc:docMk/>
            <pc:sldMk cId="4150790118" sldId="266"/>
            <ac:picMk id="4" creationId="{59B9BA1C-C811-4F02-BBD3-E6B62BFC1971}"/>
          </ac:picMkLst>
        </pc:picChg>
      </pc:sldChg>
      <pc:sldChg chg="addSp modSp add modAnim">
        <pc:chgData name="Ellsworth, Tricia" userId="01d6a956-2361-406b-8257-931c99b3a1b5" providerId="ADAL" clId="{04DB2532-0258-4407-9A60-04EA66249572}" dt="2023-01-18T20:23:00.075" v="2288"/>
        <pc:sldMkLst>
          <pc:docMk/>
          <pc:sldMk cId="2433673156" sldId="267"/>
        </pc:sldMkLst>
        <pc:spChg chg="mod">
          <ac:chgData name="Ellsworth, Tricia" userId="01d6a956-2361-406b-8257-931c99b3a1b5" providerId="ADAL" clId="{04DB2532-0258-4407-9A60-04EA66249572}" dt="2023-01-18T14:34:49.094" v="1117" actId="20577"/>
          <ac:spMkLst>
            <pc:docMk/>
            <pc:sldMk cId="2433673156" sldId="267"/>
            <ac:spMk id="2" creationId="{5E9309C4-CDD3-48FA-9343-8D3171A852B9}"/>
          </ac:spMkLst>
        </pc:spChg>
        <pc:spChg chg="mod">
          <ac:chgData name="Ellsworth, Tricia" userId="01d6a956-2361-406b-8257-931c99b3a1b5" providerId="ADAL" clId="{04DB2532-0258-4407-9A60-04EA66249572}" dt="2023-01-18T14:35:03.414" v="1193" actId="20577"/>
          <ac:spMkLst>
            <pc:docMk/>
            <pc:sldMk cId="2433673156" sldId="267"/>
            <ac:spMk id="3" creationId="{F1FCBAAB-7580-45D7-95C9-47ED6DAA4CEB}"/>
          </ac:spMkLst>
        </pc:spChg>
        <pc:picChg chg="add">
          <ac:chgData name="Ellsworth, Tricia" userId="01d6a956-2361-406b-8257-931c99b3a1b5" providerId="ADAL" clId="{04DB2532-0258-4407-9A60-04EA66249572}" dt="2023-01-18T20:23:00.075" v="2288"/>
          <ac:picMkLst>
            <pc:docMk/>
            <pc:sldMk cId="2433673156" sldId="267"/>
            <ac:picMk id="4" creationId="{876E8223-707E-400B-8492-1955AE95CF87}"/>
          </ac:picMkLst>
        </pc:picChg>
      </pc:sldChg>
      <pc:sldChg chg="addSp modSp add modAnim">
        <pc:chgData name="Ellsworth, Tricia" userId="01d6a956-2361-406b-8257-931c99b3a1b5" providerId="ADAL" clId="{04DB2532-0258-4407-9A60-04EA66249572}" dt="2023-01-18T20:23:01.330" v="2289"/>
        <pc:sldMkLst>
          <pc:docMk/>
          <pc:sldMk cId="225213337" sldId="268"/>
        </pc:sldMkLst>
        <pc:spChg chg="mod">
          <ac:chgData name="Ellsworth, Tricia" userId="01d6a956-2361-406b-8257-931c99b3a1b5" providerId="ADAL" clId="{04DB2532-0258-4407-9A60-04EA66249572}" dt="2023-01-18T14:35:31.014" v="1309" actId="20577"/>
          <ac:spMkLst>
            <pc:docMk/>
            <pc:sldMk cId="225213337" sldId="268"/>
            <ac:spMk id="2" creationId="{C506950F-6963-43AA-B0D8-216BE5F4092E}"/>
          </ac:spMkLst>
        </pc:spChg>
        <pc:spChg chg="mod">
          <ac:chgData name="Ellsworth, Tricia" userId="01d6a956-2361-406b-8257-931c99b3a1b5" providerId="ADAL" clId="{04DB2532-0258-4407-9A60-04EA66249572}" dt="2023-01-18T14:35:47.365" v="1323" actId="5793"/>
          <ac:spMkLst>
            <pc:docMk/>
            <pc:sldMk cId="225213337" sldId="268"/>
            <ac:spMk id="3" creationId="{6220D96B-0B34-4FB6-84A6-7755A44FF111}"/>
          </ac:spMkLst>
        </pc:spChg>
        <pc:picChg chg="add">
          <ac:chgData name="Ellsworth, Tricia" userId="01d6a956-2361-406b-8257-931c99b3a1b5" providerId="ADAL" clId="{04DB2532-0258-4407-9A60-04EA66249572}" dt="2023-01-18T20:23:01.330" v="2289"/>
          <ac:picMkLst>
            <pc:docMk/>
            <pc:sldMk cId="225213337" sldId="268"/>
            <ac:picMk id="4" creationId="{659B1015-8671-4EEA-AC6F-9A1FCD98B0D2}"/>
          </ac:picMkLst>
        </pc:picChg>
      </pc:sldChg>
      <pc:sldChg chg="addSp modSp add modAnim">
        <pc:chgData name="Ellsworth, Tricia" userId="01d6a956-2361-406b-8257-931c99b3a1b5" providerId="ADAL" clId="{04DB2532-0258-4407-9A60-04EA66249572}" dt="2023-01-18T20:23:02.578" v="2290"/>
        <pc:sldMkLst>
          <pc:docMk/>
          <pc:sldMk cId="2134797327" sldId="269"/>
        </pc:sldMkLst>
        <pc:spChg chg="mod">
          <ac:chgData name="Ellsworth, Tricia" userId="01d6a956-2361-406b-8257-931c99b3a1b5" providerId="ADAL" clId="{04DB2532-0258-4407-9A60-04EA66249572}" dt="2023-01-18T14:36:24.621" v="1484"/>
          <ac:spMkLst>
            <pc:docMk/>
            <pc:sldMk cId="2134797327" sldId="269"/>
            <ac:spMk id="2" creationId="{2B8ABB0F-D19F-4CC2-8FE3-1C327E6342F8}"/>
          </ac:spMkLst>
        </pc:spChg>
        <pc:spChg chg="mod">
          <ac:chgData name="Ellsworth, Tricia" userId="01d6a956-2361-406b-8257-931c99b3a1b5" providerId="ADAL" clId="{04DB2532-0258-4407-9A60-04EA66249572}" dt="2023-01-18T19:17:57.671" v="2198" actId="6549"/>
          <ac:spMkLst>
            <pc:docMk/>
            <pc:sldMk cId="2134797327" sldId="269"/>
            <ac:spMk id="3" creationId="{5694808F-3EAF-4417-849B-ABB75C28BEB0}"/>
          </ac:spMkLst>
        </pc:spChg>
        <pc:picChg chg="add">
          <ac:chgData name="Ellsworth, Tricia" userId="01d6a956-2361-406b-8257-931c99b3a1b5" providerId="ADAL" clId="{04DB2532-0258-4407-9A60-04EA66249572}" dt="2023-01-18T20:23:02.578" v="2290"/>
          <ac:picMkLst>
            <pc:docMk/>
            <pc:sldMk cId="2134797327" sldId="269"/>
            <ac:picMk id="4" creationId="{34916E9D-44DE-4245-B976-893C864C54C3}"/>
          </ac:picMkLst>
        </pc:picChg>
      </pc:sldChg>
      <pc:sldChg chg="addSp modSp add modAnim">
        <pc:chgData name="Ellsworth, Tricia" userId="01d6a956-2361-406b-8257-931c99b3a1b5" providerId="ADAL" clId="{04DB2532-0258-4407-9A60-04EA66249572}" dt="2023-01-18T20:23:03.833" v="2291"/>
        <pc:sldMkLst>
          <pc:docMk/>
          <pc:sldMk cId="4265674924" sldId="270"/>
        </pc:sldMkLst>
        <pc:spChg chg="mod">
          <ac:chgData name="Ellsworth, Tricia" userId="01d6a956-2361-406b-8257-931c99b3a1b5" providerId="ADAL" clId="{04DB2532-0258-4407-9A60-04EA66249572}" dt="2023-01-18T19:18:29.793" v="2206" actId="27636"/>
          <ac:spMkLst>
            <pc:docMk/>
            <pc:sldMk cId="4265674924" sldId="270"/>
            <ac:spMk id="2" creationId="{585FEB99-1792-4491-B875-FACC4F7B404E}"/>
          </ac:spMkLst>
        </pc:spChg>
        <pc:spChg chg="mod">
          <ac:chgData name="Ellsworth, Tricia" userId="01d6a956-2361-406b-8257-931c99b3a1b5" providerId="ADAL" clId="{04DB2532-0258-4407-9A60-04EA66249572}" dt="2023-01-18T14:37:09.920" v="1677" actId="20577"/>
          <ac:spMkLst>
            <pc:docMk/>
            <pc:sldMk cId="4265674924" sldId="270"/>
            <ac:spMk id="3" creationId="{F4972C45-B8BD-47DE-8405-AA6BC2397D1D}"/>
          </ac:spMkLst>
        </pc:spChg>
        <pc:picChg chg="add">
          <ac:chgData name="Ellsworth, Tricia" userId="01d6a956-2361-406b-8257-931c99b3a1b5" providerId="ADAL" clId="{04DB2532-0258-4407-9A60-04EA66249572}" dt="2023-01-18T20:23:03.833" v="2291"/>
          <ac:picMkLst>
            <pc:docMk/>
            <pc:sldMk cId="4265674924" sldId="270"/>
            <ac:picMk id="4" creationId="{D5344650-1BC4-4F39-9687-6FAFC4CA5B59}"/>
          </ac:picMkLst>
        </pc:picChg>
      </pc:sldChg>
      <pc:sldChg chg="addSp modSp add ord modAnim">
        <pc:chgData name="Ellsworth, Tricia" userId="01d6a956-2361-406b-8257-931c99b3a1b5" providerId="ADAL" clId="{04DB2532-0258-4407-9A60-04EA66249572}" dt="2023-01-18T20:22:41.095" v="2273"/>
        <pc:sldMkLst>
          <pc:docMk/>
          <pc:sldMk cId="4139442475" sldId="271"/>
        </pc:sldMkLst>
        <pc:spChg chg="mod">
          <ac:chgData name="Ellsworth, Tricia" userId="01d6a956-2361-406b-8257-931c99b3a1b5" providerId="ADAL" clId="{04DB2532-0258-4407-9A60-04EA66249572}" dt="2023-01-18T14:37:23.324" v="1745" actId="20577"/>
          <ac:spMkLst>
            <pc:docMk/>
            <pc:sldMk cId="4139442475" sldId="271"/>
            <ac:spMk id="2" creationId="{429F5CFC-F765-42E5-BE13-BA0972A57150}"/>
          </ac:spMkLst>
        </pc:spChg>
        <pc:spChg chg="mod">
          <ac:chgData name="Ellsworth, Tricia" userId="01d6a956-2361-406b-8257-931c99b3a1b5" providerId="ADAL" clId="{04DB2532-0258-4407-9A60-04EA66249572}" dt="2023-01-18T19:11:10.340" v="2173" actId="403"/>
          <ac:spMkLst>
            <pc:docMk/>
            <pc:sldMk cId="4139442475" sldId="271"/>
            <ac:spMk id="3" creationId="{5DDAE24E-B5B5-404B-B6C9-711989090486}"/>
          </ac:spMkLst>
        </pc:spChg>
        <pc:picChg chg="add">
          <ac:chgData name="Ellsworth, Tricia" userId="01d6a956-2361-406b-8257-931c99b3a1b5" providerId="ADAL" clId="{04DB2532-0258-4407-9A60-04EA66249572}" dt="2023-01-18T20:22:41.095" v="2273"/>
          <ac:picMkLst>
            <pc:docMk/>
            <pc:sldMk cId="4139442475" sldId="271"/>
            <ac:picMk id="4" creationId="{9FDBC081-A604-4F52-82E6-79EAE9DD4F4B}"/>
          </ac:picMkLst>
        </pc:picChg>
      </pc:sldChg>
      <pc:sldChg chg="addSp modSp add ord modAnim">
        <pc:chgData name="Ellsworth, Tricia" userId="01d6a956-2361-406b-8257-931c99b3a1b5" providerId="ADAL" clId="{04DB2532-0258-4407-9A60-04EA66249572}" dt="2023-01-18T20:22:42.515" v="2274"/>
        <pc:sldMkLst>
          <pc:docMk/>
          <pc:sldMk cId="696044031" sldId="272"/>
        </pc:sldMkLst>
        <pc:spChg chg="mod">
          <ac:chgData name="Ellsworth, Tricia" userId="01d6a956-2361-406b-8257-931c99b3a1b5" providerId="ADAL" clId="{04DB2532-0258-4407-9A60-04EA66249572}" dt="2023-01-18T14:37:45.006" v="1816" actId="20577"/>
          <ac:spMkLst>
            <pc:docMk/>
            <pc:sldMk cId="696044031" sldId="272"/>
            <ac:spMk id="2" creationId="{E3F51F6A-2A5B-48A8-8CA5-CAC2531B7BAD}"/>
          </ac:spMkLst>
        </pc:spChg>
        <pc:spChg chg="mod">
          <ac:chgData name="Ellsworth, Tricia" userId="01d6a956-2361-406b-8257-931c99b3a1b5" providerId="ADAL" clId="{04DB2532-0258-4407-9A60-04EA66249572}" dt="2023-01-18T14:38:00.120" v="1873" actId="20577"/>
          <ac:spMkLst>
            <pc:docMk/>
            <pc:sldMk cId="696044031" sldId="272"/>
            <ac:spMk id="3" creationId="{1F8A3AE3-EBDF-4BA7-A52F-CA3DD42F2F8F}"/>
          </ac:spMkLst>
        </pc:spChg>
        <pc:picChg chg="add">
          <ac:chgData name="Ellsworth, Tricia" userId="01d6a956-2361-406b-8257-931c99b3a1b5" providerId="ADAL" clId="{04DB2532-0258-4407-9A60-04EA66249572}" dt="2023-01-18T20:22:42.515" v="2274"/>
          <ac:picMkLst>
            <pc:docMk/>
            <pc:sldMk cId="696044031" sldId="272"/>
            <ac:picMk id="4" creationId="{1FC7DAE6-5B50-4733-91B1-61D4560784A3}"/>
          </ac:picMkLst>
        </pc:picChg>
      </pc:sldChg>
      <pc:sldChg chg="addSp modSp add ord modAnim">
        <pc:chgData name="Ellsworth, Tricia" userId="01d6a956-2361-406b-8257-931c99b3a1b5" providerId="ADAL" clId="{04DB2532-0258-4407-9A60-04EA66249572}" dt="2023-01-18T20:22:43.974" v="2275"/>
        <pc:sldMkLst>
          <pc:docMk/>
          <pc:sldMk cId="4063766041" sldId="273"/>
        </pc:sldMkLst>
        <pc:spChg chg="mod">
          <ac:chgData name="Ellsworth, Tricia" userId="01d6a956-2361-406b-8257-931c99b3a1b5" providerId="ADAL" clId="{04DB2532-0258-4407-9A60-04EA66249572}" dt="2023-01-18T14:38:22.777" v="1924" actId="20577"/>
          <ac:spMkLst>
            <pc:docMk/>
            <pc:sldMk cId="4063766041" sldId="273"/>
            <ac:spMk id="2" creationId="{A6582265-13FC-4D14-8EDD-D31AF705D23D}"/>
          </ac:spMkLst>
        </pc:spChg>
        <pc:spChg chg="mod">
          <ac:chgData name="Ellsworth, Tricia" userId="01d6a956-2361-406b-8257-931c99b3a1b5" providerId="ADAL" clId="{04DB2532-0258-4407-9A60-04EA66249572}" dt="2023-01-18T14:38:29.994" v="1950" actId="5793"/>
          <ac:spMkLst>
            <pc:docMk/>
            <pc:sldMk cId="4063766041" sldId="273"/>
            <ac:spMk id="3" creationId="{E4106419-3FCA-4A74-86B1-C4812AE4002C}"/>
          </ac:spMkLst>
        </pc:spChg>
        <pc:picChg chg="add">
          <ac:chgData name="Ellsworth, Tricia" userId="01d6a956-2361-406b-8257-931c99b3a1b5" providerId="ADAL" clId="{04DB2532-0258-4407-9A60-04EA66249572}" dt="2023-01-18T20:22:43.974" v="2275"/>
          <ac:picMkLst>
            <pc:docMk/>
            <pc:sldMk cId="4063766041" sldId="273"/>
            <ac:picMk id="4" creationId="{71D726D0-2BF0-4231-83DB-F72FF47528B4}"/>
          </ac:picMkLst>
        </pc:picChg>
      </pc:sldChg>
      <pc:sldChg chg="addSp delSp modSp add modAnim">
        <pc:chgData name="Ellsworth, Tricia" userId="01d6a956-2361-406b-8257-931c99b3a1b5" providerId="ADAL" clId="{04DB2532-0258-4407-9A60-04EA66249572}" dt="2023-01-18T20:25:23.929" v="2293"/>
        <pc:sldMkLst>
          <pc:docMk/>
          <pc:sldMk cId="2596763346" sldId="274"/>
        </pc:sldMkLst>
        <pc:spChg chg="del">
          <ac:chgData name="Ellsworth, Tricia" userId="01d6a956-2361-406b-8257-931c99b3a1b5" providerId="ADAL" clId="{04DB2532-0258-4407-9A60-04EA66249572}" dt="2023-01-18T14:42:40.219" v="1958"/>
          <ac:spMkLst>
            <pc:docMk/>
            <pc:sldMk cId="2596763346" sldId="274"/>
            <ac:spMk id="2" creationId="{452054A2-7C9B-47F3-A520-3B3568910A26}"/>
          </ac:spMkLst>
        </pc:spChg>
        <pc:spChg chg="mod">
          <ac:chgData name="Ellsworth, Tricia" userId="01d6a956-2361-406b-8257-931c99b3a1b5" providerId="ADAL" clId="{04DB2532-0258-4407-9A60-04EA66249572}" dt="2023-01-18T19:21:28.843" v="2244" actId="14100"/>
          <ac:spMkLst>
            <pc:docMk/>
            <pc:sldMk cId="2596763346" sldId="274"/>
            <ac:spMk id="3" creationId="{915AAE3E-96E0-49AB-A462-6D7E99359B0E}"/>
          </ac:spMkLst>
        </pc:spChg>
        <pc:spChg chg="add del">
          <ac:chgData name="Ellsworth, Tricia" userId="01d6a956-2361-406b-8257-931c99b3a1b5" providerId="ADAL" clId="{04DB2532-0258-4407-9A60-04EA66249572}" dt="2023-01-18T14:42:32.257" v="1956"/>
          <ac:spMkLst>
            <pc:docMk/>
            <pc:sldMk cId="2596763346" sldId="274"/>
            <ac:spMk id="4" creationId="{29BB7F49-86AE-44A5-BF69-FAB1200E8B5B}"/>
          </ac:spMkLst>
        </pc:spChg>
        <pc:spChg chg="add del mod">
          <ac:chgData name="Ellsworth, Tricia" userId="01d6a956-2361-406b-8257-931c99b3a1b5" providerId="ADAL" clId="{04DB2532-0258-4407-9A60-04EA66249572}" dt="2023-01-18T18:24:24.187" v="2125"/>
          <ac:spMkLst>
            <pc:docMk/>
            <pc:sldMk cId="2596763346" sldId="274"/>
            <ac:spMk id="5" creationId="{F1828248-1CF0-48C7-BA86-78D39F8866CD}"/>
          </ac:spMkLst>
        </pc:spChg>
        <pc:spChg chg="add mod">
          <ac:chgData name="Ellsworth, Tricia" userId="01d6a956-2361-406b-8257-931c99b3a1b5" providerId="ADAL" clId="{04DB2532-0258-4407-9A60-04EA66249572}" dt="2023-01-18T19:23:09.217" v="2270" actId="20577"/>
          <ac:spMkLst>
            <pc:docMk/>
            <pc:sldMk cId="2596763346" sldId="274"/>
            <ac:spMk id="6" creationId="{6EF15933-3EDD-4590-8985-6903BFC17B8B}"/>
          </ac:spMkLst>
        </pc:spChg>
        <pc:spChg chg="add mod">
          <ac:chgData name="Ellsworth, Tricia" userId="01d6a956-2361-406b-8257-931c99b3a1b5" providerId="ADAL" clId="{04DB2532-0258-4407-9A60-04EA66249572}" dt="2023-01-18T18:24:40.078" v="2139" actId="20577"/>
          <ac:spMkLst>
            <pc:docMk/>
            <pc:sldMk cId="2596763346" sldId="274"/>
            <ac:spMk id="7" creationId="{768C57BA-DB57-48B7-92B0-AA5F0693E087}"/>
          </ac:spMkLst>
        </pc:spChg>
        <pc:spChg chg="add del mod">
          <ac:chgData name="Ellsworth, Tricia" userId="01d6a956-2361-406b-8257-931c99b3a1b5" providerId="ADAL" clId="{04DB2532-0258-4407-9A60-04EA66249572}" dt="2023-01-18T19:20:16.769" v="2215" actId="478"/>
          <ac:spMkLst>
            <pc:docMk/>
            <pc:sldMk cId="2596763346" sldId="274"/>
            <ac:spMk id="8" creationId="{85036ABF-F980-4EBA-B0A1-25A8127C6114}"/>
          </ac:spMkLst>
        </pc:spChg>
        <pc:spChg chg="add del mod">
          <ac:chgData name="Ellsworth, Tricia" userId="01d6a956-2361-406b-8257-931c99b3a1b5" providerId="ADAL" clId="{04DB2532-0258-4407-9A60-04EA66249572}" dt="2023-01-18T19:20:19.795" v="2216" actId="478"/>
          <ac:spMkLst>
            <pc:docMk/>
            <pc:sldMk cId="2596763346" sldId="274"/>
            <ac:spMk id="9" creationId="{9A4BCA0C-997E-4A90-ACC5-C24BE74CF8C6}"/>
          </ac:spMkLst>
        </pc:spChg>
        <pc:picChg chg="add">
          <ac:chgData name="Ellsworth, Tricia" userId="01d6a956-2361-406b-8257-931c99b3a1b5" providerId="ADAL" clId="{04DB2532-0258-4407-9A60-04EA66249572}" dt="2023-01-18T20:23:05.197" v="2292"/>
          <ac:picMkLst>
            <pc:docMk/>
            <pc:sldMk cId="2596763346" sldId="274"/>
            <ac:picMk id="10" creationId="{3CE1C3E9-012B-4DA7-9C6C-287867245016}"/>
          </ac:picMkLst>
        </pc:picChg>
      </pc:sldChg>
      <pc:sldChg chg="addSp delSp modSp add ord delAnim modAnim">
        <pc:chgData name="Ellsworth, Tricia" userId="01d6a956-2361-406b-8257-931c99b3a1b5" providerId="ADAL" clId="{04DB2532-0258-4407-9A60-04EA66249572}" dt="2023-01-18T20:22:46.318" v="2277"/>
        <pc:sldMkLst>
          <pc:docMk/>
          <pc:sldMk cId="3968597330" sldId="301"/>
        </pc:sldMkLst>
        <pc:spChg chg="mod">
          <ac:chgData name="Ellsworth, Tricia" userId="01d6a956-2361-406b-8257-931c99b3a1b5" providerId="ADAL" clId="{04DB2532-0258-4407-9A60-04EA66249572}" dt="2023-01-18T19:15:49.177" v="2180" actId="1076"/>
          <ac:spMkLst>
            <pc:docMk/>
            <pc:sldMk cId="3968597330" sldId="301"/>
            <ac:spMk id="2" creationId="{00000000-0000-0000-0000-000000000000}"/>
          </ac:spMkLst>
        </pc:spChg>
        <pc:picChg chg="del">
          <ac:chgData name="Ellsworth, Tricia" userId="01d6a956-2361-406b-8257-931c99b3a1b5" providerId="ADAL" clId="{04DB2532-0258-4407-9A60-04EA66249572}" dt="2023-01-18T19:15:44.794" v="2179" actId="478"/>
          <ac:picMkLst>
            <pc:docMk/>
            <pc:sldMk cId="3968597330" sldId="301"/>
            <ac:picMk id="4" creationId="{00000000-0000-0000-0000-000000000000}"/>
          </ac:picMkLst>
        </pc:picChg>
        <pc:picChg chg="add">
          <ac:chgData name="Ellsworth, Tricia" userId="01d6a956-2361-406b-8257-931c99b3a1b5" providerId="ADAL" clId="{04DB2532-0258-4407-9A60-04EA66249572}" dt="2023-01-18T20:22:46.318" v="2277"/>
          <ac:picMkLst>
            <pc:docMk/>
            <pc:sldMk cId="3968597330" sldId="301"/>
            <ac:picMk id="5" creationId="{11A9B2FA-4267-4635-BF39-ED388D4CB6EA}"/>
          </ac:picMkLst>
        </pc:picChg>
      </pc:sldChg>
      <pc:sldChg chg="add del ord">
        <pc:chgData name="Ellsworth, Tricia" userId="01d6a956-2361-406b-8257-931c99b3a1b5" providerId="ADAL" clId="{04DB2532-0258-4407-9A60-04EA66249572}" dt="2023-01-18T18:21:35.672" v="2124" actId="2696"/>
        <pc:sldMkLst>
          <pc:docMk/>
          <pc:sldMk cId="3700007594" sldId="304"/>
        </pc:sldMkLst>
      </pc:sldChg>
      <pc:sldChg chg="addSp modSp add ord modAnim">
        <pc:chgData name="Ellsworth, Tricia" userId="01d6a956-2361-406b-8257-931c99b3a1b5" providerId="ADAL" clId="{04DB2532-0258-4407-9A60-04EA66249572}" dt="2023-01-18T20:22:50.149" v="2280"/>
        <pc:sldMkLst>
          <pc:docMk/>
          <pc:sldMk cId="1815581246" sldId="305"/>
        </pc:sldMkLst>
        <pc:spChg chg="mod">
          <ac:chgData name="Ellsworth, Tricia" userId="01d6a956-2361-406b-8257-931c99b3a1b5" providerId="ADAL" clId="{04DB2532-0258-4407-9A60-04EA66249572}" dt="2023-01-18T19:16:01.238" v="2181" actId="1076"/>
          <ac:spMkLst>
            <pc:docMk/>
            <pc:sldMk cId="1815581246" sldId="305"/>
            <ac:spMk id="2" creationId="{00000000-0000-0000-0000-000000000000}"/>
          </ac:spMkLst>
        </pc:spChg>
        <pc:picChg chg="add">
          <ac:chgData name="Ellsworth, Tricia" userId="01d6a956-2361-406b-8257-931c99b3a1b5" providerId="ADAL" clId="{04DB2532-0258-4407-9A60-04EA66249572}" dt="2023-01-18T20:22:50.149" v="2280"/>
          <ac:picMkLst>
            <pc:docMk/>
            <pc:sldMk cId="1815581246" sldId="305"/>
            <ac:picMk id="5" creationId="{E4F61A59-E726-467F-A42B-26FAF716220C}"/>
          </ac:picMkLst>
        </pc:picChg>
      </pc:sldChg>
      <pc:sldChg chg="addSp delSp modSp add ord delAnim modAnim">
        <pc:chgData name="Ellsworth, Tricia" userId="01d6a956-2361-406b-8257-931c99b3a1b5" providerId="ADAL" clId="{04DB2532-0258-4407-9A60-04EA66249572}" dt="2023-01-18T20:22:44.998" v="2276"/>
        <pc:sldMkLst>
          <pc:docMk/>
          <pc:sldMk cId="2549000805" sldId="309"/>
        </pc:sldMkLst>
        <pc:spChg chg="mod">
          <ac:chgData name="Ellsworth, Tricia" userId="01d6a956-2361-406b-8257-931c99b3a1b5" providerId="ADAL" clId="{04DB2532-0258-4407-9A60-04EA66249572}" dt="2023-01-18T19:15:37.789" v="2177" actId="1076"/>
          <ac:spMkLst>
            <pc:docMk/>
            <pc:sldMk cId="2549000805" sldId="309"/>
            <ac:spMk id="2" creationId="{00000000-0000-0000-0000-000000000000}"/>
          </ac:spMkLst>
        </pc:spChg>
        <pc:picChg chg="del">
          <ac:chgData name="Ellsworth, Tricia" userId="01d6a956-2361-406b-8257-931c99b3a1b5" providerId="ADAL" clId="{04DB2532-0258-4407-9A60-04EA66249572}" dt="2023-01-18T19:15:41.113" v="2178" actId="478"/>
          <ac:picMkLst>
            <pc:docMk/>
            <pc:sldMk cId="2549000805" sldId="309"/>
            <ac:picMk id="4" creationId="{00000000-0000-0000-0000-000000000000}"/>
          </ac:picMkLst>
        </pc:picChg>
        <pc:picChg chg="add">
          <ac:chgData name="Ellsworth, Tricia" userId="01d6a956-2361-406b-8257-931c99b3a1b5" providerId="ADAL" clId="{04DB2532-0258-4407-9A60-04EA66249572}" dt="2023-01-18T20:22:44.998" v="2276"/>
          <ac:picMkLst>
            <pc:docMk/>
            <pc:sldMk cId="2549000805" sldId="309"/>
            <ac:picMk id="5" creationId="{B444473C-20AC-43CE-B452-D96D98CD905A}"/>
          </ac:picMkLst>
        </pc:picChg>
      </pc:sldChg>
      <pc:sldChg chg="addSp add ord modAnim">
        <pc:chgData name="Ellsworth, Tricia" userId="01d6a956-2361-406b-8257-931c99b3a1b5" providerId="ADAL" clId="{04DB2532-0258-4407-9A60-04EA66249572}" dt="2023-01-18T20:22:48.813" v="2279"/>
        <pc:sldMkLst>
          <pc:docMk/>
          <pc:sldMk cId="1449841224" sldId="310"/>
        </pc:sldMkLst>
        <pc:picChg chg="add">
          <ac:chgData name="Ellsworth, Tricia" userId="01d6a956-2361-406b-8257-931c99b3a1b5" providerId="ADAL" clId="{04DB2532-0258-4407-9A60-04EA66249572}" dt="2023-01-18T20:22:48.813" v="2279"/>
          <ac:picMkLst>
            <pc:docMk/>
            <pc:sldMk cId="1449841224" sldId="310"/>
            <ac:picMk id="5" creationId="{C715A088-CFF5-4018-A4EA-CAC1854F0103}"/>
          </ac:picMkLst>
        </pc:picChg>
      </pc:sldChg>
      <pc:sldChg chg="addSp add ord modAnim">
        <pc:chgData name="Ellsworth, Tricia" userId="01d6a956-2361-406b-8257-931c99b3a1b5" providerId="ADAL" clId="{04DB2532-0258-4407-9A60-04EA66249572}" dt="2023-01-18T20:22:47.607" v="2278"/>
        <pc:sldMkLst>
          <pc:docMk/>
          <pc:sldMk cId="1118518047" sldId="311"/>
        </pc:sldMkLst>
        <pc:picChg chg="add">
          <ac:chgData name="Ellsworth, Tricia" userId="01d6a956-2361-406b-8257-931c99b3a1b5" providerId="ADAL" clId="{04DB2532-0258-4407-9A60-04EA66249572}" dt="2023-01-18T20:22:47.607" v="2278"/>
          <ac:picMkLst>
            <pc:docMk/>
            <pc:sldMk cId="1118518047" sldId="311"/>
            <ac:picMk id="4" creationId="{FE95BA04-3447-4526-BF81-23547CA7B7DF}"/>
          </ac:picMkLst>
        </pc:picChg>
      </pc:sldChg>
      <pc:sldChg chg="addSp delSp modSp add modAnim">
        <pc:chgData name="Ellsworth, Tricia" userId="01d6a956-2361-406b-8257-931c99b3a1b5" providerId="ADAL" clId="{04DB2532-0258-4407-9A60-04EA66249572}" dt="2023-01-19T20:46:04.858" v="2401"/>
        <pc:sldMkLst>
          <pc:docMk/>
          <pc:sldMk cId="1897411640" sldId="312"/>
        </pc:sldMkLst>
        <pc:spChg chg="del">
          <ac:chgData name="Ellsworth, Tricia" userId="01d6a956-2361-406b-8257-931c99b3a1b5" providerId="ADAL" clId="{04DB2532-0258-4407-9A60-04EA66249572}" dt="2023-01-19T20:45:28.924" v="2295"/>
          <ac:spMkLst>
            <pc:docMk/>
            <pc:sldMk cId="1897411640" sldId="312"/>
            <ac:spMk id="2" creationId="{1C6C29AC-8BC0-4723-8678-AD613A2E61D7}"/>
          </ac:spMkLst>
        </pc:spChg>
        <pc:spChg chg="del">
          <ac:chgData name="Ellsworth, Tricia" userId="01d6a956-2361-406b-8257-931c99b3a1b5" providerId="ADAL" clId="{04DB2532-0258-4407-9A60-04EA66249572}" dt="2023-01-19T20:45:28.924" v="2295"/>
          <ac:spMkLst>
            <pc:docMk/>
            <pc:sldMk cId="1897411640" sldId="312"/>
            <ac:spMk id="3" creationId="{3F5EF9CC-5E17-4F37-B3BB-192630CA2B9B}"/>
          </ac:spMkLst>
        </pc:spChg>
        <pc:spChg chg="del">
          <ac:chgData name="Ellsworth, Tricia" userId="01d6a956-2361-406b-8257-931c99b3a1b5" providerId="ADAL" clId="{04DB2532-0258-4407-9A60-04EA66249572}" dt="2023-01-19T20:45:28.924" v="2295"/>
          <ac:spMkLst>
            <pc:docMk/>
            <pc:sldMk cId="1897411640" sldId="312"/>
            <ac:spMk id="4" creationId="{9CDDFE8F-62B3-4495-AE4E-6E251C5DA5F4}"/>
          </ac:spMkLst>
        </pc:spChg>
        <pc:spChg chg="del">
          <ac:chgData name="Ellsworth, Tricia" userId="01d6a956-2361-406b-8257-931c99b3a1b5" providerId="ADAL" clId="{04DB2532-0258-4407-9A60-04EA66249572}" dt="2023-01-19T20:45:28.924" v="2295"/>
          <ac:spMkLst>
            <pc:docMk/>
            <pc:sldMk cId="1897411640" sldId="312"/>
            <ac:spMk id="5" creationId="{2E1C07E4-5B74-4EC0-8FDA-E20C988875A0}"/>
          </ac:spMkLst>
        </pc:spChg>
        <pc:spChg chg="del">
          <ac:chgData name="Ellsworth, Tricia" userId="01d6a956-2361-406b-8257-931c99b3a1b5" providerId="ADAL" clId="{04DB2532-0258-4407-9A60-04EA66249572}" dt="2023-01-19T20:45:28.924" v="2295"/>
          <ac:spMkLst>
            <pc:docMk/>
            <pc:sldMk cId="1897411640" sldId="312"/>
            <ac:spMk id="6" creationId="{A73789EF-2C2F-40C5-9C8D-3878D145A348}"/>
          </ac:spMkLst>
        </pc:spChg>
        <pc:spChg chg="add mod">
          <ac:chgData name="Ellsworth, Tricia" userId="01d6a956-2361-406b-8257-931c99b3a1b5" providerId="ADAL" clId="{04DB2532-0258-4407-9A60-04EA66249572}" dt="2023-01-19T20:45:35.395" v="2326" actId="20577"/>
          <ac:spMkLst>
            <pc:docMk/>
            <pc:sldMk cId="1897411640" sldId="312"/>
            <ac:spMk id="7" creationId="{E0DDCD63-B27E-480F-BD0D-CF5FF411D317}"/>
          </ac:spMkLst>
        </pc:spChg>
        <pc:spChg chg="add mod">
          <ac:chgData name="Ellsworth, Tricia" userId="01d6a956-2361-406b-8257-931c99b3a1b5" providerId="ADAL" clId="{04DB2532-0258-4407-9A60-04EA66249572}" dt="2023-01-19T20:45:57.646" v="2400" actId="20577"/>
          <ac:spMkLst>
            <pc:docMk/>
            <pc:sldMk cId="1897411640" sldId="312"/>
            <ac:spMk id="8" creationId="{FE770A5D-154B-47B1-86D5-F5A05E9E82BC}"/>
          </ac:spMkLst>
        </pc:spChg>
      </pc:sldChg>
      <pc:sldMasterChg chg="modSldLayout">
        <pc:chgData name="Ellsworth, Tricia" userId="01d6a956-2361-406b-8257-931c99b3a1b5" providerId="ADAL" clId="{04DB2532-0258-4407-9A60-04EA66249572}" dt="2023-01-18T18:26:51.618" v="2147" actId="403"/>
        <pc:sldMasterMkLst>
          <pc:docMk/>
          <pc:sldMasterMk cId="165923913" sldId="2147483677"/>
        </pc:sldMasterMkLst>
        <pc:sldLayoutChg chg="modSp">
          <pc:chgData name="Ellsworth, Tricia" userId="01d6a956-2361-406b-8257-931c99b3a1b5" providerId="ADAL" clId="{04DB2532-0258-4407-9A60-04EA66249572}" dt="2023-01-18T18:26:51.618" v="2147" actId="403"/>
          <pc:sldLayoutMkLst>
            <pc:docMk/>
            <pc:sldMasterMk cId="165923913" sldId="2147483677"/>
            <pc:sldLayoutMk cId="1927481909" sldId="2147483679"/>
          </pc:sldLayoutMkLst>
          <pc:spChg chg="mod">
            <ac:chgData name="Ellsworth, Tricia" userId="01d6a956-2361-406b-8257-931c99b3a1b5" providerId="ADAL" clId="{04DB2532-0258-4407-9A60-04EA66249572}" dt="2023-01-18T18:26:51.618" v="2147" actId="403"/>
            <ac:spMkLst>
              <pc:docMk/>
              <pc:sldMasterMk cId="165923913" sldId="2147483677"/>
              <pc:sldLayoutMk cId="1927481909" sldId="2147483679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BF4C-481E-48EC-AE6C-A194F3389E82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A7D692E-E533-4014-87EB-EF3A5ECC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6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BF4C-481E-48EC-AE6C-A194F3389E82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A7D692E-E533-4014-87EB-EF3A5ECC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90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BF4C-481E-48EC-AE6C-A194F3389E82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A7D692E-E533-4014-87EB-EF3A5ECC72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0899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BF4C-481E-48EC-AE6C-A194F3389E82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A7D692E-E533-4014-87EB-EF3A5ECC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84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BF4C-481E-48EC-AE6C-A194F3389E82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A7D692E-E533-4014-87EB-EF3A5ECC72B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9763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BF4C-481E-48EC-AE6C-A194F3389E82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A7D692E-E533-4014-87EB-EF3A5ECC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20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BF4C-481E-48EC-AE6C-A194F3389E82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692E-E533-4014-87EB-EF3A5ECC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99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BF4C-481E-48EC-AE6C-A194F3389E82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692E-E533-4014-87EB-EF3A5ECC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4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BF4C-481E-48EC-AE6C-A194F3389E82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692E-E533-4014-87EB-EF3A5ECC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481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BF4C-481E-48EC-AE6C-A194F3389E82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A7D692E-E533-4014-87EB-EF3A5ECC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827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BF4C-481E-48EC-AE6C-A194F3389E82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A7D692E-E533-4014-87EB-EF3A5ECC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232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BF4C-481E-48EC-AE6C-A194F3389E82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A7D692E-E533-4014-87EB-EF3A5ECC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7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BF4C-481E-48EC-AE6C-A194F3389E82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692E-E533-4014-87EB-EF3A5ECC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55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BF4C-481E-48EC-AE6C-A194F3389E82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692E-E533-4014-87EB-EF3A5ECC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27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BF4C-481E-48EC-AE6C-A194F3389E82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692E-E533-4014-87EB-EF3A5ECC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485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BF4C-481E-48EC-AE6C-A194F3389E82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A7D692E-E533-4014-87EB-EF3A5ECC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424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8BF4C-481E-48EC-AE6C-A194F3389E82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A7D692E-E533-4014-87EB-EF3A5ECC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3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580E2-D04D-4EB7-8E57-B8EAD5F71E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Computer 8 Review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7667A8-F3EF-485A-947F-F6471C45F5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332043-D14A-481E-8727-A5E41A8559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6239" y="954338"/>
            <a:ext cx="4839530" cy="2520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292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548A0-8411-4698-AAD8-5BDB3A31F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Explain How you can add a web page to the favorites/Bookmark bar?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2A514-5868-49F8-8580-30E44A717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Click on the star at the top of the web browser</a:t>
            </a:r>
          </a:p>
          <a:p>
            <a:r>
              <a:rPr lang="en-US" dirty="0"/>
              <a:t>Make sure your favorites/bookmarks bar is turned on.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95BA04-3447-4526-BF81-23547CA7B7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30" y="691222"/>
            <a:ext cx="1092576" cy="5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51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List Examples of Search engines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Google</a:t>
            </a:r>
          </a:p>
          <a:p>
            <a:r>
              <a:rPr lang="en-US" dirty="0"/>
              <a:t>Bing</a:t>
            </a:r>
          </a:p>
          <a:p>
            <a:r>
              <a:rPr lang="en-US" dirty="0"/>
              <a:t>Yahoo</a:t>
            </a:r>
          </a:p>
          <a:p>
            <a:r>
              <a:rPr lang="en-US" dirty="0"/>
              <a:t>Ask</a:t>
            </a:r>
          </a:p>
          <a:p>
            <a:r>
              <a:rPr lang="en-US" dirty="0"/>
              <a:t>Dog pile</a:t>
            </a:r>
          </a:p>
          <a:p>
            <a:endParaRPr lang="en-US" dirty="0"/>
          </a:p>
        </p:txBody>
      </p:sp>
      <p:pic>
        <p:nvPicPr>
          <p:cNvPr id="4" name="Picture 3" descr="Image result for using the internet safe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8196" y="6194503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715A088-CFF5-4018-A4EA-CAC1854F01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330" y="691222"/>
            <a:ext cx="1092576" cy="5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84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6714" y="744690"/>
            <a:ext cx="11650957" cy="1609344"/>
          </a:xfrm>
        </p:spPr>
        <p:txBody>
          <a:bodyPr>
            <a:normAutofit/>
          </a:bodyPr>
          <a:lstStyle/>
          <a:p>
            <a:r>
              <a:rPr lang="en-US" dirty="0"/>
              <a:t>What are generally the most reliable sites?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edu</a:t>
            </a:r>
            <a:endParaRPr lang="en-US" dirty="0"/>
          </a:p>
          <a:p>
            <a:pPr lvl="0"/>
            <a:r>
              <a:rPr lang="en-US" dirty="0"/>
              <a:t>.</a:t>
            </a:r>
            <a:r>
              <a:rPr lang="en-US" dirty="0" err="1"/>
              <a:t>gov</a:t>
            </a:r>
            <a:r>
              <a:rPr lang="en-US" dirty="0"/>
              <a:t> </a:t>
            </a:r>
          </a:p>
          <a:p>
            <a:pPr lvl="0"/>
            <a:r>
              <a:rPr lang="en-US" sz="2400" i="1" dirty="0"/>
              <a:t>Sometimes</a:t>
            </a:r>
            <a:r>
              <a:rPr lang="en-US" sz="2400" dirty="0"/>
              <a:t> </a:t>
            </a:r>
            <a:r>
              <a:rPr lang="en-US" dirty="0"/>
              <a:t>.org</a:t>
            </a:r>
          </a:p>
          <a:p>
            <a:endParaRPr lang="en-US" dirty="0"/>
          </a:p>
        </p:txBody>
      </p:sp>
      <p:pic>
        <p:nvPicPr>
          <p:cNvPr id="4" name="Picture 3" descr="Image result for using the internet safe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8196" y="6194503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4F61A59-E726-467F-A42B-26FAF71622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330" y="691222"/>
            <a:ext cx="1092576" cy="5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58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84F2B-76EA-4C20-B4DD-871A4D867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Images (pictures) that can be inserted into a document are known 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7A4BE-BD49-4A3C-9D2B-ABAC0CC55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Online pictures</a:t>
            </a:r>
          </a:p>
          <a:p>
            <a:r>
              <a:rPr lang="en-US" dirty="0"/>
              <a:t>Cursors</a:t>
            </a:r>
          </a:p>
          <a:p>
            <a:r>
              <a:rPr lang="en-US" dirty="0"/>
              <a:t>Hyperlinks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8D3825-5FA4-46D5-B68B-6BD1A6043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30" y="691222"/>
            <a:ext cx="1092576" cy="5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388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0D929-4A66-44C3-AF91-89438DBDE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Locating information on the Internet usually involves the use of what kind of engine?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6D454-3C01-4E21-8C54-1507CA5BB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Search</a:t>
            </a:r>
          </a:p>
          <a:p>
            <a:r>
              <a:rPr lang="en-US" dirty="0"/>
              <a:t>Graphic</a:t>
            </a:r>
          </a:p>
          <a:p>
            <a:r>
              <a:rPr lang="en-US" dirty="0"/>
              <a:t>Internal combustion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015FAC-1D67-4685-8862-CF420B989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30" y="691222"/>
            <a:ext cx="1092576" cy="5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31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CE6E8-99EA-4D48-B05E-0B3DCE754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 the meaning of “.gov” on a URL address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717CB-FF1F-412F-AA86-604766F07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Commercial</a:t>
            </a:r>
          </a:p>
          <a:p>
            <a:r>
              <a:rPr lang="en-US" dirty="0"/>
              <a:t>Education</a:t>
            </a:r>
          </a:p>
          <a:p>
            <a:r>
              <a:rPr lang="en-US" dirty="0"/>
              <a:t>Government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422AA1-B01F-4233-9DEC-7BF9F0FCF8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30" y="691222"/>
            <a:ext cx="1092576" cy="5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31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0DA9A-94C8-4A7B-B3A3-6EC14D996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1139" y="624110"/>
            <a:ext cx="9323474" cy="1280890"/>
          </a:xfrm>
        </p:spPr>
        <p:txBody>
          <a:bodyPr>
            <a:normAutofit fontScale="90000"/>
          </a:bodyPr>
          <a:lstStyle/>
          <a:p>
            <a:r>
              <a:rPr lang="en-US" dirty="0"/>
              <a:t>Which of the following is an internet browser, not to be mistaken for a search engine.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F7B14-36AD-4ACC-AF01-E16AF5E52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7817" y="2367903"/>
            <a:ext cx="8915400" cy="3777622"/>
          </a:xfrm>
        </p:spPr>
        <p:txBody>
          <a:bodyPr/>
          <a:lstStyle/>
          <a:p>
            <a:r>
              <a:rPr lang="en-US" dirty="0"/>
              <a:t>Yahoo</a:t>
            </a:r>
          </a:p>
          <a:p>
            <a:r>
              <a:rPr lang="en-US" dirty="0"/>
              <a:t>Edge</a:t>
            </a:r>
          </a:p>
          <a:p>
            <a:r>
              <a:rPr lang="en-US" dirty="0"/>
              <a:t>Fillmore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CF81F3-7E53-4356-8405-F2DA121910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30" y="691222"/>
            <a:ext cx="1092576" cy="5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33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BB80A-817C-4861-B8DA-44847741B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can find the most reliable information on websites that end 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7A546-A220-47F9-A09E-26DA848B2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.org</a:t>
            </a:r>
          </a:p>
          <a:p>
            <a:r>
              <a:rPr lang="en-US" dirty="0"/>
              <a:t>.com</a:t>
            </a:r>
          </a:p>
          <a:p>
            <a:r>
              <a:rPr lang="en-US" dirty="0"/>
              <a:t>.</a:t>
            </a:r>
            <a:r>
              <a:rPr lang="en-US" dirty="0" err="1"/>
              <a:t>edu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74D0F0-97D2-476E-B05D-F490273CD6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30" y="691222"/>
            <a:ext cx="1092576" cy="5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3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1D83F-9ACF-4130-8584-A135FF411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website might be unreliable if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2F6C7-862D-4072-AA19-0884D8DC4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information is current</a:t>
            </a:r>
          </a:p>
          <a:p>
            <a:r>
              <a:rPr lang="en-US" dirty="0"/>
              <a:t>The information is an opinion</a:t>
            </a:r>
          </a:p>
          <a:p>
            <a:r>
              <a:rPr lang="en-US" dirty="0"/>
              <a:t>The author is an expert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792813-7BB4-48F1-AB37-D16CDBA96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30" y="691222"/>
            <a:ext cx="1092576" cy="5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315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0ED0A-CCF1-4BA5-8A58-1112B4DEF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about what is inappropriate to post online is important for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5A327-C14E-4AD3-A172-22F84A537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Older students</a:t>
            </a:r>
          </a:p>
          <a:p>
            <a:r>
              <a:rPr lang="en-US" dirty="0"/>
              <a:t>All students</a:t>
            </a:r>
          </a:p>
          <a:p>
            <a:r>
              <a:rPr lang="en-US" dirty="0"/>
              <a:t>Younger students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B9BA1C-C811-4F02-BBD3-E6B62BFC1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30" y="691222"/>
            <a:ext cx="1092576" cy="5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79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E06DE-6EC4-424A-BCFC-C6825D7DE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computer software should you use to type a research paper for class?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7DB4D-84FC-42E0-A02E-7191FB262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MS Word</a:t>
            </a:r>
          </a:p>
          <a:p>
            <a:r>
              <a:rPr lang="en-US" dirty="0"/>
              <a:t>MS PowerPoint</a:t>
            </a:r>
          </a:p>
          <a:p>
            <a:r>
              <a:rPr lang="en-US" dirty="0"/>
              <a:t>MS Excel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7892F9-9AF1-4DEC-9450-B68A5675DB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30" y="691222"/>
            <a:ext cx="1092576" cy="5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86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309C4-CDD3-48FA-9343-8D3171A85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Once you post something online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CBAAB-7580-45D7-95C9-47ED6DAA4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easily delete it</a:t>
            </a:r>
          </a:p>
          <a:p>
            <a:r>
              <a:rPr lang="en-US" dirty="0"/>
              <a:t>You can limit who sees it</a:t>
            </a:r>
          </a:p>
          <a:p>
            <a:r>
              <a:rPr lang="en-US" dirty="0"/>
              <a:t>You cannot take it back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76E8223-707E-400B-8492-1955AE95CF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30" y="691222"/>
            <a:ext cx="1092576" cy="5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673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6950F-6963-43AA-B0D8-216BE5F40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True/False – The QWERTY keyboard has the same key layout as the typewriter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0D96B-0B34-4FB6-84A6-7755A44FF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True</a:t>
            </a:r>
          </a:p>
          <a:p>
            <a:r>
              <a:rPr lang="en-US" dirty="0"/>
              <a:t>False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59B1015-8671-4EEA-AC6F-9A1FCD98B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30" y="691222"/>
            <a:ext cx="1092576" cy="5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13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ABB0F-D19F-4CC2-8FE3-1C327E634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touch typing, you type the letter H by using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4808F-3EAF-4417-849B-ABB75C28B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index (pointer) finger on your left hand</a:t>
            </a:r>
          </a:p>
          <a:p>
            <a:r>
              <a:rPr lang="en-US" dirty="0"/>
              <a:t>the index (pointer) finger on your right hand</a:t>
            </a:r>
          </a:p>
          <a:p>
            <a:r>
              <a:rPr lang="en-US" dirty="0"/>
              <a:t>the middle finger on your left hand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916E9D-44DE-4245-B976-893C864C54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30" y="691222"/>
            <a:ext cx="1092576" cy="5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79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FEB99-1792-4491-B875-FACC4F7B4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3" y="624110"/>
            <a:ext cx="8915400" cy="1280890"/>
          </a:xfrm>
        </p:spPr>
        <p:txBody>
          <a:bodyPr>
            <a:normAutofit/>
          </a:bodyPr>
          <a:lstStyle/>
          <a:p>
            <a:r>
              <a:rPr lang="en-US" dirty="0"/>
              <a:t>In touch typing, you type the letter “e” by using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72C45-B8BD-47DE-8405-AA6BC2397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middle finger of your right hand</a:t>
            </a:r>
          </a:p>
          <a:p>
            <a:r>
              <a:rPr lang="en-US" dirty="0"/>
              <a:t>The middle finger of your left hand</a:t>
            </a:r>
          </a:p>
          <a:p>
            <a:r>
              <a:rPr lang="en-US" dirty="0"/>
              <a:t>The index (pointer) finger of your right hand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344650-1BC4-4F39-9687-6FAFC4CA5B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30" y="691222"/>
            <a:ext cx="1092576" cy="5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674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68C57BA-DB57-48B7-92B0-AA5F0693E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Shortcut Keys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AAE3E-96E0-49AB-A462-6D7E99359B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89212" y="1375795"/>
            <a:ext cx="1588505" cy="550737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Ctrl 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Ctrl m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Ctrl 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Ctrl z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Ctrl c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Ctrl x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Ctrl v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Ctrl p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Ctrl 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Ctrl m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Ctrl y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4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F15933-3EDD-4590-8985-6903BFC17B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97243" y="1411363"/>
            <a:ext cx="5291441" cy="539630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Save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New slide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Select all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Undo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Copy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Cut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Paste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Print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New Document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New slide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Redo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CE1C3E9-012B-4DA7-9C6C-2878672450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30" y="691222"/>
            <a:ext cx="1092576" cy="5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76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DDCD63-B27E-480F-BD0D-CF5FF411D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home row keys?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E770A5D-154B-47B1-86D5-F5A05E9E8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s d f   j k l 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are the guide keys?  </a:t>
            </a:r>
          </a:p>
          <a:p>
            <a:pPr marL="0" indent="0">
              <a:buNone/>
            </a:pPr>
            <a:r>
              <a:rPr lang="en-US" dirty="0"/>
              <a:t>f j </a:t>
            </a:r>
          </a:p>
        </p:txBody>
      </p:sp>
    </p:spTree>
    <p:extLst>
      <p:ext uri="{BB962C8B-B14F-4D97-AF65-F5344CB8AC3E}">
        <p14:creationId xmlns:p14="http://schemas.microsoft.com/office/powerpoint/2010/main" val="1897411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BBBB-C088-4E04-B82E-A5F3D3E5E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Which computer software should you use to create a presentation for presenting in a class?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41F95-A249-4F41-9D0F-07699A8A1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MS Word</a:t>
            </a:r>
          </a:p>
          <a:p>
            <a:r>
              <a:rPr lang="en-US" dirty="0"/>
              <a:t>MS PowerPoint</a:t>
            </a:r>
          </a:p>
          <a:p>
            <a:r>
              <a:rPr lang="en-US" dirty="0"/>
              <a:t>MS Excel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5E1AC6-59D4-48A0-AF3A-D7B764FC48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30" y="691222"/>
            <a:ext cx="1092576" cy="5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62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73CEE-8A8D-4965-B921-C85BACC0B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computer software should use to calculate numbers with a formula?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CCCBE-1809-428E-BCAB-9C8AB0D75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MS Word</a:t>
            </a:r>
          </a:p>
          <a:p>
            <a:r>
              <a:rPr lang="en-US" dirty="0"/>
              <a:t>MS PowerPoint</a:t>
            </a:r>
          </a:p>
          <a:p>
            <a:r>
              <a:rPr lang="en-US" dirty="0"/>
              <a:t>MS Excel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066284-F12F-4295-8B99-B8ED129EA8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30" y="691222"/>
            <a:ext cx="1092576" cy="5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539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F5CFC-F765-42E5-BE13-BA0972A57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typing an email address, a symbol you generally need is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AE24E-B5B5-404B-B6C9-711989090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4731" y="2167156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+</a:t>
            </a:r>
          </a:p>
          <a:p>
            <a:pPr marL="0" indent="0">
              <a:buNone/>
            </a:pPr>
            <a:r>
              <a:rPr lang="en-US" sz="4000" dirty="0"/>
              <a:t>~</a:t>
            </a:r>
          </a:p>
          <a:p>
            <a:pPr marL="0" indent="0">
              <a:buNone/>
            </a:pPr>
            <a:r>
              <a:rPr lang="en-US" sz="4000" dirty="0"/>
              <a:t>@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DBC081-A604-4F52-82E6-79EAE9DD4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30" y="691222"/>
            <a:ext cx="1092576" cy="5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44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51F6A-2A5B-48A8-8CA5-CAC2531B7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would you find the exclamation mark on the keyboard?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A3AE3-EBDF-4BA7-A52F-CA3DD42F2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Above the hyphen</a:t>
            </a:r>
          </a:p>
          <a:p>
            <a:r>
              <a:rPr lang="en-US" dirty="0"/>
              <a:t>Below the plus sign</a:t>
            </a:r>
          </a:p>
          <a:p>
            <a:r>
              <a:rPr lang="en-US" dirty="0"/>
              <a:t>Above the number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C7DAE6-5B50-4733-91B1-61D4560784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30" y="691222"/>
            <a:ext cx="1092576" cy="5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04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82265-13FC-4D14-8EDD-D31AF705D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Each letter, number or symbol you type is called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06419-3FCA-4A74-86B1-C4812AE40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Symbol</a:t>
            </a:r>
          </a:p>
          <a:p>
            <a:r>
              <a:rPr lang="en-US" dirty="0"/>
              <a:t>Mark</a:t>
            </a:r>
          </a:p>
          <a:p>
            <a:r>
              <a:rPr lang="en-US" dirty="0"/>
              <a:t>Character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D726D0-2BF0-4231-83DB-F72FF47528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30" y="691222"/>
            <a:ext cx="1092576" cy="5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76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347" y="473978"/>
            <a:ext cx="10836323" cy="1143000"/>
          </a:xfrm>
        </p:spPr>
        <p:txBody>
          <a:bodyPr>
            <a:normAutofit/>
          </a:bodyPr>
          <a:lstStyle/>
          <a:p>
            <a:r>
              <a:rPr lang="en-US" dirty="0"/>
              <a:t>List 4 Examples of Internet Browsers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Edge</a:t>
            </a:r>
          </a:p>
          <a:p>
            <a:r>
              <a:rPr lang="en-US" dirty="0"/>
              <a:t>Chrome</a:t>
            </a:r>
          </a:p>
          <a:p>
            <a:r>
              <a:rPr lang="en-US" dirty="0"/>
              <a:t>Firefox</a:t>
            </a:r>
          </a:p>
          <a:p>
            <a:r>
              <a:rPr lang="en-US" dirty="0"/>
              <a:t>Safari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44473C-20AC-43CE-B452-D96D98CD90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30" y="691222"/>
            <a:ext cx="1092576" cy="5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00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7916" y="666055"/>
            <a:ext cx="8911687" cy="1280890"/>
          </a:xfrm>
        </p:spPr>
        <p:txBody>
          <a:bodyPr>
            <a:normAutofit/>
          </a:bodyPr>
          <a:lstStyle/>
          <a:p>
            <a:r>
              <a:rPr lang="en-US" dirty="0"/>
              <a:t>What is the most widely used browser?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Google Chrome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A9B2FA-4267-4635-BF39-ED388D4CB6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30" y="691222"/>
            <a:ext cx="1092576" cy="5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597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_activity xmlns="d2816622-cc35-45ff-b38d-8694946a657f" xsi:nil="true"/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31" ma:contentTypeDescription="Create a new document." ma:contentTypeScope="" ma:versionID="ba7494c7b27551af99cff964ec38aaa5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e8bc568919cf40d715bc92957aae7c5c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38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C14222-66E1-43CB-904E-63AB68DEAA80}">
  <ds:schemaRefs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968dbe4d-483c-4bd7-8c7b-287a3305d3b6"/>
    <ds:schemaRef ds:uri="http://www.w3.org/XML/1998/namespace"/>
    <ds:schemaRef ds:uri="d2816622-cc35-45ff-b38d-8694946a657f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6911E12-3F02-467F-BCEB-EBCBEE5F37B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9DF66F-1F8D-4F54-AAFD-A6224C3FB3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355</TotalTime>
  <Words>501</Words>
  <Application>Microsoft Office PowerPoint</Application>
  <PresentationFormat>Widescreen</PresentationFormat>
  <Paragraphs>116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Century Gothic</vt:lpstr>
      <vt:lpstr>Wingdings 3</vt:lpstr>
      <vt:lpstr>Wisp</vt:lpstr>
      <vt:lpstr>Computer 8 Review </vt:lpstr>
      <vt:lpstr>Which computer software should you use to type a research paper for class?</vt:lpstr>
      <vt:lpstr>Which computer software should you use to create a presentation for presenting in a class?</vt:lpstr>
      <vt:lpstr>Which computer software should use to calculate numbers with a formula?</vt:lpstr>
      <vt:lpstr>When typing an email address, a symbol you generally need is </vt:lpstr>
      <vt:lpstr>Where would you find the exclamation mark on the keyboard?</vt:lpstr>
      <vt:lpstr>Each letter, number or symbol you type is called a</vt:lpstr>
      <vt:lpstr>List 4 Examples of Internet Browsers</vt:lpstr>
      <vt:lpstr>What is the most widely used browser?  </vt:lpstr>
      <vt:lpstr>Explain How you can add a web page to the favorites/Bookmark bar?</vt:lpstr>
      <vt:lpstr>List Examples of Search engines</vt:lpstr>
      <vt:lpstr>What are generally the most reliable sites?  </vt:lpstr>
      <vt:lpstr>Images (pictures) that can be inserted into a document are known as</vt:lpstr>
      <vt:lpstr>Locating information on the Internet usually involves the use of what kind of engine?</vt:lpstr>
      <vt:lpstr>Identify the meaning of “.gov” on a URL address</vt:lpstr>
      <vt:lpstr>Which of the following is an internet browser, not to be mistaken for a search engine.</vt:lpstr>
      <vt:lpstr>You can find the most reliable information on websites that end in</vt:lpstr>
      <vt:lpstr>A website might be unreliable if</vt:lpstr>
      <vt:lpstr>Learning about what is inappropriate to post online is important for</vt:lpstr>
      <vt:lpstr>Once you post something online</vt:lpstr>
      <vt:lpstr>True/False – The QWERTY keyboard has the same key layout as the typewriter</vt:lpstr>
      <vt:lpstr>When touch typing, you type the letter H by using </vt:lpstr>
      <vt:lpstr>In touch typing, you type the letter “e” by using</vt:lpstr>
      <vt:lpstr>Shortcut Keys</vt:lpstr>
      <vt:lpstr>What are the home row keys?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Ellsworth, Tricia</dc:creator>
  <cp:lastModifiedBy>Ellsworth, Tricia</cp:lastModifiedBy>
  <cp:revision>2</cp:revision>
  <dcterms:created xsi:type="dcterms:W3CDTF">2023-01-18T14:29:43Z</dcterms:created>
  <dcterms:modified xsi:type="dcterms:W3CDTF">2023-01-19T20:46:08Z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